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89" r:id="rId3"/>
    <p:sldId id="291" r:id="rId4"/>
    <p:sldId id="269" r:id="rId5"/>
    <p:sldId id="268" r:id="rId6"/>
    <p:sldId id="282" r:id="rId7"/>
    <p:sldId id="262" r:id="rId8"/>
    <p:sldId id="263" r:id="rId9"/>
    <p:sldId id="265" r:id="rId10"/>
    <p:sldId id="266" r:id="rId11"/>
    <p:sldId id="292" r:id="rId12"/>
    <p:sldId id="293" r:id="rId13"/>
    <p:sldId id="273" r:id="rId14"/>
    <p:sldId id="283" r:id="rId15"/>
    <p:sldId id="270" r:id="rId16"/>
    <p:sldId id="279" r:id="rId17"/>
    <p:sldId id="290" r:id="rId18"/>
    <p:sldId id="271" r:id="rId19"/>
    <p:sldId id="274" r:id="rId20"/>
    <p:sldId id="272" r:id="rId21"/>
    <p:sldId id="284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-21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87D38-6BBD-A84E-B7AE-90793FB7E1EF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E301F-BA8F-A544-80DF-71A9A0AA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5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40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4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11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2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B1360-0BFC-1942-90F9-06E612EFE70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wsuen@appnexu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6"/>
          <p:cNvSpPr txBox="1">
            <a:spLocks/>
          </p:cNvSpPr>
          <p:nvPr/>
        </p:nvSpPr>
        <p:spPr>
          <a:xfrm>
            <a:off x="487780" y="1723079"/>
            <a:ext cx="8143255" cy="1159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 smtClean="0"/>
              <a:t>Web Scraping </a:t>
            </a:r>
            <a:br>
              <a:rPr lang="en-US" dirty="0" smtClean="0"/>
            </a:br>
            <a:r>
              <a:rPr lang="en-US" dirty="0" smtClean="0"/>
              <a:t>for Fun and Profit</a:t>
            </a:r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26211" y="3668574"/>
            <a:ext cx="325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Win </a:t>
            </a:r>
            <a:r>
              <a:rPr lang="en-US" dirty="0" err="1" smtClean="0">
                <a:solidFill>
                  <a:srgbClr val="000000"/>
                </a:solidFill>
              </a:rPr>
              <a:t>Suen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Girls Who Code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July 27,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7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6252" y="800679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Voila!</a:t>
            </a:r>
            <a:endParaRPr lang="en-US" dirty="0"/>
          </a:p>
        </p:txBody>
      </p:sp>
      <p:pic>
        <p:nvPicPr>
          <p:cNvPr id="3" name="Picture 2" descr="Screen Shot 2017-05-09 at 4.21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25" y="1609842"/>
            <a:ext cx="3553030" cy="21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Cat break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60518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How does my browser get content?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52618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8822352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2303" y="4822769"/>
            <a:ext cx="5431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https://</a:t>
            </a:r>
            <a:r>
              <a:rPr lang="en-US" sz="1100" dirty="0" err="1"/>
              <a:t>hostadvice.com</a:t>
            </a:r>
            <a:r>
              <a:rPr lang="en-US" sz="1100" dirty="0"/>
              <a:t>/blog/anatomy-web-requests-</a:t>
            </a:r>
            <a:r>
              <a:rPr lang="en-US" sz="1100" dirty="0" err="1"/>
              <a:t>php</a:t>
            </a:r>
            <a:r>
              <a:rPr lang="en-US" sz="1100" dirty="0"/>
              <a:t>-perspective/</a:t>
            </a:r>
          </a:p>
        </p:txBody>
      </p:sp>
    </p:spTree>
    <p:extLst>
      <p:ext uri="{BB962C8B-B14F-4D97-AF65-F5344CB8AC3E}">
        <p14:creationId xmlns:p14="http://schemas.microsoft.com/office/powerpoint/2010/main" val="312848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Code!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45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/>
              <a:t>Your toolkit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Requests</a:t>
            </a:r>
          </a:p>
          <a:p>
            <a:r>
              <a:rPr lang="en-US" sz="1800" dirty="0" smtClean="0"/>
              <a:t>Beautiful Soup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 descr="Screen Shot 2017-05-15 at 10.08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73" y="265243"/>
            <a:ext cx="2348528" cy="2897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153" y="2222593"/>
            <a:ext cx="2206253" cy="26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4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To the notebook</a:t>
            </a:r>
            <a:r>
              <a:rPr lang="en-US" sz="2400" dirty="0" smtClean="0"/>
              <a:t>! And kittens!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34715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A </a:t>
            </a:r>
            <a:r>
              <a:rPr lang="en-US" dirty="0"/>
              <a:t>f</a:t>
            </a:r>
            <a:r>
              <a:rPr lang="en-US" dirty="0" smtClean="0"/>
              <a:t>unny story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658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3" name="Picture 2" descr="Screen Shot 2017-05-09 at 6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2" y="-464896"/>
            <a:ext cx="6603748" cy="54945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8811" y="1831458"/>
            <a:ext cx="20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hundreds of thousands </a:t>
            </a:r>
          </a:p>
          <a:p>
            <a:pPr algn="ctr"/>
            <a:r>
              <a:rPr lang="en-US" dirty="0" smtClean="0"/>
              <a:t>of apps!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55" y="240279"/>
            <a:ext cx="4610379" cy="263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6" y="2359896"/>
            <a:ext cx="3133643" cy="2608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0463" y="7637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 was trying to do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0795" y="37823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existing solution (API)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4529" y="952540"/>
            <a:ext cx="10211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81528" y="3973206"/>
            <a:ext cx="1003963" cy="8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1"/>
          <p:cNvSpPr txBox="1">
            <a:spLocks/>
          </p:cNvSpPr>
          <p:nvPr/>
        </p:nvSpPr>
        <p:spPr>
          <a:xfrm>
            <a:off x="3423765" y="1114470"/>
            <a:ext cx="5351700" cy="1159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 dirty="0" smtClean="0">
                <a:solidFill>
                  <a:srgbClr val="ABE33F"/>
                </a:solidFill>
              </a:rPr>
              <a:t>Hello!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6" name="Shape 102"/>
          <p:cNvSpPr txBox="1">
            <a:spLocks/>
          </p:cNvSpPr>
          <p:nvPr/>
        </p:nvSpPr>
        <p:spPr>
          <a:xfrm>
            <a:off x="4399448" y="2259875"/>
            <a:ext cx="5065830" cy="2197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sz="3600" b="1" dirty="0" smtClean="0"/>
              <a:t>I am </a:t>
            </a:r>
            <a:r>
              <a:rPr lang="en-US" sz="3600" b="1" dirty="0" smtClean="0"/>
              <a:t>Win </a:t>
            </a:r>
            <a:r>
              <a:rPr lang="en-US" sz="3600" b="1" dirty="0" err="1" smtClean="0"/>
              <a:t>Suen</a:t>
            </a:r>
            <a:endParaRPr lang="en" sz="3600" b="1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I</a:t>
            </a:r>
            <a:r>
              <a:rPr lang="en-US" sz="1800" dirty="0" smtClean="0"/>
              <a:t>’m a Data Scientist at </a:t>
            </a:r>
            <a:r>
              <a:rPr lang="en-US" sz="1800" dirty="0" err="1" smtClean="0"/>
              <a:t>AppNexus</a:t>
            </a:r>
            <a:r>
              <a:rPr lang="en" sz="1800" dirty="0" smtClean="0"/>
              <a:t>.</a:t>
            </a: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 smtClean="0"/>
              <a:t>Likes: Hiking, chocolate, and fighting fraud.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 </a:t>
            </a:r>
          </a:p>
        </p:txBody>
      </p:sp>
      <p:pic>
        <p:nvPicPr>
          <p:cNvPr id="2" name="Picture 1" descr="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3" y="1448990"/>
            <a:ext cx="3817537" cy="2864720"/>
          </a:xfrm>
          <a:prstGeom prst="rect">
            <a:avLst/>
          </a:prstGeom>
        </p:spPr>
      </p:pic>
      <p:grpSp>
        <p:nvGrpSpPr>
          <p:cNvPr id="7" name="Shape 103"/>
          <p:cNvGrpSpPr/>
          <p:nvPr/>
        </p:nvGrpSpPr>
        <p:grpSpPr>
          <a:xfrm>
            <a:off x="3187048" y="3513512"/>
            <a:ext cx="1512761" cy="1433896"/>
            <a:chOff x="5300400" y="3670175"/>
            <a:chExt cx="421300" cy="399325"/>
          </a:xfrm>
        </p:grpSpPr>
        <p:sp>
          <p:nvSpPr>
            <p:cNvPr id="8" name="Shape 104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05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0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0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09"/>
          <p:cNvSpPr/>
          <p:nvPr/>
        </p:nvSpPr>
        <p:spPr>
          <a:xfrm>
            <a:off x="3423765" y="1089609"/>
            <a:ext cx="957629" cy="85966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6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2" y="269383"/>
            <a:ext cx="5967064" cy="45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064700" y="1049538"/>
            <a:ext cx="55337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ABE33F"/>
                </a:solidFill>
              </a:rPr>
              <a:t>Thanks</a:t>
            </a:r>
            <a:r>
              <a:rPr lang="en" sz="6000" dirty="0" smtClean="0">
                <a:solidFill>
                  <a:srgbClr val="ABE33F"/>
                </a:solidFill>
              </a:rPr>
              <a:t>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4294967295"/>
          </p:nvPr>
        </p:nvSpPr>
        <p:spPr>
          <a:xfrm>
            <a:off x="3064700" y="2219775"/>
            <a:ext cx="5533799" cy="219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/>
              <a:t>F</a:t>
            </a:r>
            <a:r>
              <a:rPr lang="en" sz="1800" dirty="0" smtClean="0"/>
              <a:t>ind </a:t>
            </a:r>
            <a:r>
              <a:rPr lang="en" sz="1800" dirty="0"/>
              <a:t>me </a:t>
            </a:r>
            <a:r>
              <a:rPr lang="en" sz="1800" dirty="0" smtClean="0"/>
              <a:t>at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smtClean="0">
                <a:hlinkClick r:id="rId3"/>
              </a:rPr>
              <a:t>wsuen@appnexus.com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err="1" smtClean="0"/>
              <a:t>wsuen</a:t>
            </a:r>
            <a:r>
              <a:rPr lang="en-US" sz="1800" dirty="0" smtClean="0"/>
              <a:t> on </a:t>
            </a:r>
            <a:r>
              <a:rPr lang="en-US" sz="1800" dirty="0" err="1" smtClean="0"/>
              <a:t>Github</a:t>
            </a:r>
            <a:r>
              <a:rPr lang="en-US" sz="1800" dirty="0" smtClean="0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/>
          </a:p>
        </p:txBody>
      </p:sp>
      <p:grpSp>
        <p:nvGrpSpPr>
          <p:cNvPr id="276" name="Shape 276"/>
          <p:cNvGrpSpPr/>
          <p:nvPr/>
        </p:nvGrpSpPr>
        <p:grpSpPr>
          <a:xfrm>
            <a:off x="685794" y="1814226"/>
            <a:ext cx="1681779" cy="1179949"/>
            <a:chOff x="559275" y="1683950"/>
            <a:chExt cx="466500" cy="327300"/>
          </a:xfrm>
        </p:grpSpPr>
        <p:sp>
          <p:nvSpPr>
            <p:cNvPr id="277" name="Shape 27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9" name="Shape 279"/>
          <p:cNvSpPr/>
          <p:nvPr/>
        </p:nvSpPr>
        <p:spPr>
          <a:xfrm>
            <a:off x="1681875" y="2683100"/>
            <a:ext cx="1274937" cy="115980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38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Make hypothesis.</a:t>
            </a:r>
          </a:p>
          <a:p>
            <a:r>
              <a:rPr lang="en-US" sz="1800" dirty="0"/>
              <a:t>Find lots of data.</a:t>
            </a:r>
          </a:p>
          <a:p>
            <a:r>
              <a:rPr lang="en-US" sz="1800" dirty="0" err="1" smtClean="0"/>
              <a:t>Munge</a:t>
            </a:r>
            <a:r>
              <a:rPr lang="en-US" sz="1800" dirty="0" smtClean="0"/>
              <a:t> lots of data.</a:t>
            </a:r>
          </a:p>
          <a:p>
            <a:r>
              <a:rPr lang="en-US" sz="1800" dirty="0" smtClean="0"/>
              <a:t>Test hypothesis.</a:t>
            </a:r>
          </a:p>
          <a:p>
            <a:r>
              <a:rPr lang="en-US" sz="1800" dirty="0" smtClean="0"/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80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BFBFBF"/>
                </a:solidFill>
              </a:rPr>
              <a:t>Make hypothesis.</a:t>
            </a:r>
          </a:p>
          <a:p>
            <a:r>
              <a:rPr lang="en-US" sz="1800" b="1" dirty="0"/>
              <a:t>Find lots of data.</a:t>
            </a:r>
          </a:p>
          <a:p>
            <a:r>
              <a:rPr lang="en-US" sz="1800" b="1" dirty="0" err="1" smtClean="0"/>
              <a:t>Munge</a:t>
            </a:r>
            <a:r>
              <a:rPr lang="en-US" sz="1800" b="1" dirty="0" smtClean="0"/>
              <a:t> lots of data.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Test hypothesis.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2" name="Left Arrow 1"/>
          <p:cNvSpPr/>
          <p:nvPr/>
        </p:nvSpPr>
        <p:spPr>
          <a:xfrm>
            <a:off x="2831629" y="1683926"/>
            <a:ext cx="1890889" cy="2822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81" y="1966148"/>
            <a:ext cx="3288284" cy="3288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9481" y="1467556"/>
            <a:ext cx="357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where web scraping can be a powerful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2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is web scraping?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0346" y="1137745"/>
            <a:ext cx="7532395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Getting content off the Internet programmatically. </a:t>
            </a:r>
            <a:endParaRPr lang="en-US" sz="1800" dirty="0" smtClean="0"/>
          </a:p>
          <a:p>
            <a:r>
              <a:rPr lang="en-US" sz="1800" dirty="0" smtClean="0"/>
              <a:t>Has many useful and fun applications.</a:t>
            </a:r>
          </a:p>
          <a:p>
            <a:r>
              <a:rPr lang="en-US" sz="1800" dirty="0" smtClean="0"/>
              <a:t>Used by many organizations to get content off Internet.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08" y="2405190"/>
            <a:ext cx="4847663" cy="25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An analogy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6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Browsers: how humans access information on the web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8" y="909697"/>
            <a:ext cx="2124192" cy="2124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11" y="909697"/>
            <a:ext cx="2011304" cy="2011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3" y="2492964"/>
            <a:ext cx="2299170" cy="2299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196" y="2483085"/>
            <a:ext cx="2215915" cy="22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03" y="900289"/>
            <a:ext cx="4243211" cy="424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6" y="1094003"/>
            <a:ext cx="1460108" cy="1460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6" y="3123258"/>
            <a:ext cx="1475969" cy="1475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844" y="900289"/>
            <a:ext cx="1636889" cy="1636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932" y="2770426"/>
            <a:ext cx="18288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5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260</Words>
  <Application>Microsoft Macintosh PowerPoint</Application>
  <PresentationFormat>On-screen Show (16:9)</PresentationFormat>
  <Paragraphs>68</Paragraphs>
  <Slides>21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What do you do all day?</vt:lpstr>
      <vt:lpstr>What do you do all day?</vt:lpstr>
      <vt:lpstr>What is web scraping?</vt:lpstr>
      <vt:lpstr>An analogy</vt:lpstr>
      <vt:lpstr>Browsers: how humans access information on the web</vt:lpstr>
      <vt:lpstr>Your browser is like a television.</vt:lpstr>
      <vt:lpstr>Your browser is like a television.</vt:lpstr>
      <vt:lpstr>Your browser is like a television.</vt:lpstr>
      <vt:lpstr>PowerPoint Presentation</vt:lpstr>
      <vt:lpstr>PowerPoint Presentation</vt:lpstr>
      <vt:lpstr>PowerPoint Presentation</vt:lpstr>
      <vt:lpstr>PowerPoint Presentation</vt:lpstr>
      <vt:lpstr>Your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</dc:creator>
  <cp:lastModifiedBy>Win</cp:lastModifiedBy>
  <cp:revision>106</cp:revision>
  <dcterms:created xsi:type="dcterms:W3CDTF">2017-04-24T21:16:59Z</dcterms:created>
  <dcterms:modified xsi:type="dcterms:W3CDTF">2017-07-27T20:38:35Z</dcterms:modified>
</cp:coreProperties>
</file>